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8B9C9-CC31-8823-CEB6-99C23692C8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1CC11B-C705-2178-EA3D-A3DF9E3F20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C48583-B1B5-A833-F486-526805F0B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C026E-8445-4CF7-8871-962FCC0F5B46}" type="datetimeFigureOut">
              <a:rPr lang="en-AE" smtClean="0"/>
              <a:t>25/10/2023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274A99-1B19-FA7B-9198-9F18DCCF2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E86887-CE51-847C-7F88-65F26008E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185B9-B7C6-4C8D-9872-0B174EAFF996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88093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6B456-39CA-630F-8D5C-C8457682BD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950BED-FD06-7090-AEEB-A8174AB52B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2091DB-5B59-E655-F757-123C32B6E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C026E-8445-4CF7-8871-962FCC0F5B46}" type="datetimeFigureOut">
              <a:rPr lang="en-AE" smtClean="0"/>
              <a:t>25/10/2023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208A6C-A6EA-2669-6A21-33F946E73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A6AA3E-6799-86CA-DA87-8533E1C44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185B9-B7C6-4C8D-9872-0B174EAFF996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879686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E46662-7B45-44C8-040A-F7A403FFE1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4EA092-1F66-BF19-1438-F7C540900E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198746-CA32-696E-8848-A617E37F7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C026E-8445-4CF7-8871-962FCC0F5B46}" type="datetimeFigureOut">
              <a:rPr lang="en-AE" smtClean="0"/>
              <a:t>25/10/2023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B14BED-1BE8-59EE-E79E-23956BE2C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4677C2-EB0F-8E0D-9F57-B1BD5415B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185B9-B7C6-4C8D-9872-0B174EAFF996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4168544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E0E1D6-F3E3-2E25-D052-D31E165AB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202350-6671-D5E7-A881-129A8C0EDE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0DC3C2-5F28-3A7D-3FAC-49419759A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C026E-8445-4CF7-8871-962FCC0F5B46}" type="datetimeFigureOut">
              <a:rPr lang="en-AE" smtClean="0"/>
              <a:t>25/10/2023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A2A282-275E-5FBF-130C-652683E6B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0E155D-49F7-B5CE-4164-7E90AC6AA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185B9-B7C6-4C8D-9872-0B174EAFF996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241928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B31A5-D72B-D69A-5C67-DDFD177CD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8B97F2-291B-E21D-285D-BB16CCDE61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0E7AF0-F033-712B-30D1-9C0F1AD77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C026E-8445-4CF7-8871-962FCC0F5B46}" type="datetimeFigureOut">
              <a:rPr lang="en-AE" smtClean="0"/>
              <a:t>25/10/2023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E0C403-B745-D691-D3CC-8259AB8BC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A3A2C2-8B89-B331-56D0-1765A04CE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185B9-B7C6-4C8D-9872-0B174EAFF996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671106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E0336-5863-63CF-3CA6-8DAAD8765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9C0BDC-7A27-5DAE-F16D-D84276EE1F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632113-4CE3-9FD6-1871-4844309058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A132F9-484A-6180-081E-BCAE9D169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C026E-8445-4CF7-8871-962FCC0F5B46}" type="datetimeFigureOut">
              <a:rPr lang="en-AE" smtClean="0"/>
              <a:t>25/10/2023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147E01-7A4E-D1BB-05A0-F93713EBD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54B722-9B2D-2B77-53BD-9F5D0724C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185B9-B7C6-4C8D-9872-0B174EAFF996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130120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88C7E-99A7-7C46-F96D-B88B9EA34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E2DD9E-EB74-DCB4-6C13-1E7C6DFFFD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434FBF-5CD1-0183-7B1E-AC6AD15E46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72FB70-F697-06A0-13FE-74A9389909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13C439-5EDE-399B-74CC-B403BFF881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0B2764-8C53-D7DE-E153-6EDC36F85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C026E-8445-4CF7-8871-962FCC0F5B46}" type="datetimeFigureOut">
              <a:rPr lang="en-AE" smtClean="0"/>
              <a:t>25/10/2023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FDED6B-5F55-A86D-6CCA-BDCAB644A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E16789-D0E9-B0D8-59F8-8A3E5E175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185B9-B7C6-4C8D-9872-0B174EAFF996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15485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6B2D7-5209-D1AC-B781-D1A3222E6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4F0BA3-AF4B-8B77-44EC-C5981D6DF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C026E-8445-4CF7-8871-962FCC0F5B46}" type="datetimeFigureOut">
              <a:rPr lang="en-AE" smtClean="0"/>
              <a:t>25/10/2023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415F3A-D25F-3C5B-3CEA-E1CE063DD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7647CF-9BD1-7EC4-AB78-817FFDC67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185B9-B7C6-4C8D-9872-0B174EAFF996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810181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4A2554-B661-42B3-3391-55E693E45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C026E-8445-4CF7-8871-962FCC0F5B46}" type="datetimeFigureOut">
              <a:rPr lang="en-AE" smtClean="0"/>
              <a:t>25/10/2023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FBD22E-29DC-AB72-70A5-6A0AE29E9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6A6097-FB60-1561-B9E4-9748287A6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185B9-B7C6-4C8D-9872-0B174EAFF996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970285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702A5-B507-C6B9-5BD6-1C2CB819B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7FEABB-8CFB-D419-75D4-D7B67378D9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EDEA03-8CAB-35EC-1B09-CFA993768D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7A4F91-617C-39F9-2794-793C99437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C026E-8445-4CF7-8871-962FCC0F5B46}" type="datetimeFigureOut">
              <a:rPr lang="en-AE" smtClean="0"/>
              <a:t>25/10/2023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B89B11-F866-DBDE-AF01-91DDA62C3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BE63E1-F1D5-D46E-22D3-45509CCFE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185B9-B7C6-4C8D-9872-0B174EAFF996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520222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375D2-71E1-E342-6D1E-60381055D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A45231-9C73-11ED-E95F-92AD57CF07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D360AE-94C7-06CF-860B-9E721AB290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1631FD-15CD-DBBC-637D-165E3D1EF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C026E-8445-4CF7-8871-962FCC0F5B46}" type="datetimeFigureOut">
              <a:rPr lang="en-AE" smtClean="0"/>
              <a:t>25/10/2023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5CD1FB-90AD-7290-FBF7-C16AAB09B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C73D3E-37AF-BD07-432A-09B98E304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185B9-B7C6-4C8D-9872-0B174EAFF996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920993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7ACDF5-6B17-4DFD-814C-ED8266A0B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40CA5C-9945-FBDF-E08C-5983BB05C1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D578EE-34B6-4672-230F-703473A7D3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4C026E-8445-4CF7-8871-962FCC0F5B46}" type="datetimeFigureOut">
              <a:rPr lang="en-AE" smtClean="0"/>
              <a:t>25/10/2023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2D689D-795E-1403-70B2-86468F3EE7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1CCD3D-98CE-CE57-2122-0CDA70A54D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B185B9-B7C6-4C8D-9872-0B174EAFF996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717302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A9FC3-0299-B8CB-A88B-DEFB70C007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TEST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7E9321-3DA1-5FD5-E152-46464B8DE9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941830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TEST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</dc:title>
  <dc:creator>Mohamed Osman ElRifaii</dc:creator>
  <cp:lastModifiedBy>Mohamed Osman ElRifaii</cp:lastModifiedBy>
  <cp:revision>1</cp:revision>
  <dcterms:created xsi:type="dcterms:W3CDTF">2023-10-25T04:48:43Z</dcterms:created>
  <dcterms:modified xsi:type="dcterms:W3CDTF">2023-10-25T04:49:04Z</dcterms:modified>
</cp:coreProperties>
</file>